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84E1-D7BF-438B-BA2B-182DE91D2786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83935-E936-4525-B854-40D179A875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852488"/>
            <a:ext cx="734377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</cp:revision>
  <dcterms:created xsi:type="dcterms:W3CDTF">2011-09-21T12:47:36Z</dcterms:created>
  <dcterms:modified xsi:type="dcterms:W3CDTF">2011-09-21T12:52:59Z</dcterms:modified>
</cp:coreProperties>
</file>